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1E887-E2B5-3751-BF21-B45869CE4A4C}" v="2" dt="2021-01-08T14:32:58.036"/>
    <p1510:client id="{92EE36BB-DCAE-B034-F1DA-FDF09FCB68C7}" v="4" dt="2021-02-04T11:15:19.460"/>
    <p1510:client id="{CFE811C4-4A9C-4B65-BF7D-1C121E5C24F5}" v="2" dt="2021-01-08T13:50:25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FE811C4-4A9C-4B65-BF7D-1C121E5C24F5}"/>
    <pc:docChg chg="modSld">
      <pc:chgData name="" userId="" providerId="" clId="Web-{CFE811C4-4A9C-4B65-BF7D-1C121E5C24F5}" dt="2021-01-08T13:50:23.871" v="0"/>
      <pc:docMkLst>
        <pc:docMk/>
      </pc:docMkLst>
      <pc:sldChg chg="delSp">
        <pc:chgData name="" userId="" providerId="" clId="Web-{CFE811C4-4A9C-4B65-BF7D-1C121E5C24F5}" dt="2021-01-08T13:50:23.871" v="0"/>
        <pc:sldMkLst>
          <pc:docMk/>
          <pc:sldMk cId="109857222" sldId="256"/>
        </pc:sldMkLst>
        <pc:spChg chg="del">
          <ac:chgData name="" userId="" providerId="" clId="Web-{CFE811C4-4A9C-4B65-BF7D-1C121E5C24F5}" dt="2021-01-08T13:50:23.871" v="0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Miss McLean" userId="S::ed016pmclean@glow.sch.uk::0016c4e7-cf8f-4625-a453-27fd9c2d977d" providerId="AD" clId="Web-{CFE811C4-4A9C-4B65-BF7D-1C121E5C24F5}"/>
    <pc:docChg chg="modSld">
      <pc:chgData name="Miss McLean" userId="S::ed016pmclean@glow.sch.uk::0016c4e7-cf8f-4625-a453-27fd9c2d977d" providerId="AD" clId="Web-{CFE811C4-4A9C-4B65-BF7D-1C121E5C24F5}" dt="2021-01-08T13:50:25.402" v="0"/>
      <pc:docMkLst>
        <pc:docMk/>
      </pc:docMkLst>
      <pc:sldChg chg="delSp">
        <pc:chgData name="Miss McLean" userId="S::ed016pmclean@glow.sch.uk::0016c4e7-cf8f-4625-a453-27fd9c2d977d" providerId="AD" clId="Web-{CFE811C4-4A9C-4B65-BF7D-1C121E5C24F5}" dt="2021-01-08T13:50:25.402" v="0"/>
        <pc:sldMkLst>
          <pc:docMk/>
          <pc:sldMk cId="109857222" sldId="256"/>
        </pc:sldMkLst>
        <pc:spChg chg="del">
          <ac:chgData name="Miss McLean" userId="S::ed016pmclean@glow.sch.uk::0016c4e7-cf8f-4625-a453-27fd9c2d977d" providerId="AD" clId="Web-{CFE811C4-4A9C-4B65-BF7D-1C121E5C24F5}" dt="2021-01-08T13:50:25.402" v="0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Miss McLean" userId="S::ed016pmclean@glow.sch.uk::0016c4e7-cf8f-4625-a453-27fd9c2d977d" providerId="AD" clId="Web-{6511E887-E2B5-3751-BF21-B45869CE4A4C}"/>
    <pc:docChg chg="modSld">
      <pc:chgData name="Miss McLean" userId="S::ed016pmclean@glow.sch.uk::0016c4e7-cf8f-4625-a453-27fd9c2d977d" providerId="AD" clId="Web-{6511E887-E2B5-3751-BF21-B45869CE4A4C}" dt="2021-01-08T14:32:58.036" v="1" actId="20577"/>
      <pc:docMkLst>
        <pc:docMk/>
      </pc:docMkLst>
      <pc:sldChg chg="modSp">
        <pc:chgData name="Miss McLean" userId="S::ed016pmclean@glow.sch.uk::0016c4e7-cf8f-4625-a453-27fd9c2d977d" providerId="AD" clId="Web-{6511E887-E2B5-3751-BF21-B45869CE4A4C}" dt="2021-01-08T14:32:58.036" v="0" actId="20577"/>
        <pc:sldMkLst>
          <pc:docMk/>
          <pc:sldMk cId="1307419255" sldId="258"/>
        </pc:sldMkLst>
        <pc:spChg chg="mod">
          <ac:chgData name="Miss McLean" userId="S::ed016pmclean@glow.sch.uk::0016c4e7-cf8f-4625-a453-27fd9c2d977d" providerId="AD" clId="Web-{6511E887-E2B5-3751-BF21-B45869CE4A4C}" dt="2021-01-08T14:32:58.036" v="0" actId="20577"/>
          <ac:spMkLst>
            <pc:docMk/>
            <pc:sldMk cId="1307419255" sldId="258"/>
            <ac:spMk id="7" creationId="{00000000-0000-0000-0000-000000000000}"/>
          </ac:spMkLst>
        </pc:spChg>
      </pc:sldChg>
    </pc:docChg>
  </pc:docChgLst>
  <pc:docChgLst>
    <pc:chgData name="Miss McLean" userId="S::ed016pmclean@glow.sch.uk::0016c4e7-cf8f-4625-a453-27fd9c2d977d" providerId="AD" clId="Web-{92EE36BB-DCAE-B034-F1DA-FDF09FCB68C7}"/>
    <pc:docChg chg="modSld">
      <pc:chgData name="Miss McLean" userId="S::ed016pmclean@glow.sch.uk::0016c4e7-cf8f-4625-a453-27fd9c2d977d" providerId="AD" clId="Web-{92EE36BB-DCAE-B034-F1DA-FDF09FCB68C7}" dt="2021-02-04T11:15:19.460" v="1" actId="20577"/>
      <pc:docMkLst>
        <pc:docMk/>
      </pc:docMkLst>
      <pc:sldChg chg="modSp">
        <pc:chgData name="Miss McLean" userId="S::ed016pmclean@glow.sch.uk::0016c4e7-cf8f-4625-a453-27fd9c2d977d" providerId="AD" clId="Web-{92EE36BB-DCAE-B034-F1DA-FDF09FCB68C7}" dt="2021-02-04T11:15:19.460" v="1" actId="20577"/>
        <pc:sldMkLst>
          <pc:docMk/>
          <pc:sldMk cId="109857222" sldId="256"/>
        </pc:sldMkLst>
        <pc:spChg chg="mod">
          <ac:chgData name="Miss McLean" userId="S::ed016pmclean@glow.sch.uk::0016c4e7-cf8f-4625-a453-27fd9c2d977d" providerId="AD" clId="Web-{92EE36BB-DCAE-B034-F1DA-FDF09FCB68C7}" dt="2021-02-04T11:15:19.460" v="1" actId="20577"/>
          <ac:spMkLst>
            <pc:docMk/>
            <pc:sldMk cId="109857222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-ninians.eplatform.c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mclean@st-ninians.e-dunbarton.sch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st-ninians.eplatform.co/help/fa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59" y="452245"/>
            <a:ext cx="11420475" cy="470767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511" y="5493549"/>
            <a:ext cx="11602856" cy="677108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GB" sz="3800" b="1" dirty="0">
                <a:latin typeface="Century Gothic"/>
                <a:ea typeface="Calibri" panose="020F0502020204030204" pitchFamily="34" charset="0"/>
                <a:cs typeface="Times New Roman"/>
              </a:rPr>
              <a:t>How to download &amp; read eBooks from the library</a:t>
            </a:r>
            <a:endParaRPr lang="en-GB" sz="3800" dirty="0">
              <a:latin typeface="Century Gothic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93" y="377385"/>
            <a:ext cx="4027847" cy="16603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499028" y="868998"/>
            <a:ext cx="3791423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800" b="1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computer</a:t>
            </a:r>
            <a:endParaRPr lang="en-GB" sz="38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1543" y="2496235"/>
            <a:ext cx="101950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to </a:t>
            </a:r>
            <a:r>
              <a:rPr lang="en-GB" b="1" u="sng" dirty="0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https://st-ninians.eplatform.co</a:t>
            </a: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click on Sign In and enter your log-in details.</a:t>
            </a: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b="1" dirty="0">
              <a:solidFill>
                <a:srgbClr val="7030A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Change your password by clicking on the arrow next to your name (top right).</a:t>
            </a: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Click on Browse to see eBooks you can choose from. Click a cover to select an eBook.</a:t>
            </a: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Click on </a:t>
            </a:r>
            <a:r>
              <a:rPr lang="en-GB" b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>Look Inside </a:t>
            </a: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for a sample, or </a:t>
            </a:r>
            <a:r>
              <a:rPr lang="en-GB" b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>Borrow</a:t>
            </a: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 to read the eBook.</a:t>
            </a: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When you click </a:t>
            </a:r>
            <a:r>
              <a:rPr lang="en-GB" b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>Read</a:t>
            </a: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, the eBook will open.</a:t>
            </a:r>
          </a:p>
        </p:txBody>
      </p:sp>
    </p:spTree>
    <p:extLst>
      <p:ext uri="{BB962C8B-B14F-4D97-AF65-F5344CB8AC3E}">
        <p14:creationId xmlns:p14="http://schemas.microsoft.com/office/powerpoint/2010/main" val="382561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93" y="377385"/>
            <a:ext cx="4027847" cy="16603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120655" y="868998"/>
            <a:ext cx="6377067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800" b="1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mobile phone/tablet</a:t>
            </a:r>
            <a:endParaRPr lang="en-GB" sz="38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1543" y="2496235"/>
            <a:ext cx="9879725" cy="36933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 the </a:t>
            </a:r>
            <a:r>
              <a:rPr lang="en-GB" b="1" dirty="0" err="1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ePlatform</a:t>
            </a: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app from your app store.</a:t>
            </a: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b="1" dirty="0">
              <a:solidFill>
                <a:srgbClr val="7030A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/>
              </a:rPr>
              <a:t>Open the app and type </a:t>
            </a:r>
            <a:r>
              <a:rPr lang="en-GB" b="1" u="sng" dirty="0">
                <a:solidFill>
                  <a:srgbClr val="7030A0"/>
                </a:solidFill>
                <a:latin typeface="Century Gothic"/>
              </a:rPr>
              <a:t>St Ninian’s Library</a:t>
            </a:r>
            <a:r>
              <a:rPr lang="en-GB" b="1" dirty="0">
                <a:solidFill>
                  <a:srgbClr val="7030A0"/>
                </a:solidFill>
                <a:latin typeface="Century Gothic"/>
              </a:rPr>
              <a:t> in the Find Your Library box.</a:t>
            </a:r>
            <a:br>
              <a:rPr lang="en-GB" b="1" dirty="0">
                <a:latin typeface="Century Gothic" panose="020B0502020202020204" pitchFamily="34" charset="0"/>
              </a:rPr>
            </a:br>
            <a:br>
              <a:rPr lang="en-GB" b="1" dirty="0">
                <a:latin typeface="Century Gothic" panose="020B0502020202020204" pitchFamily="34" charset="0"/>
              </a:rPr>
            </a:br>
            <a:endParaRPr lang="en-GB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Type in your log-in details. The first time you do this, change your password.</a:t>
            </a: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This opens our eBooks homepage. Tap a cover to select an eBook.</a:t>
            </a: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Click on </a:t>
            </a:r>
            <a:r>
              <a:rPr lang="en-GB" b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>Look Inside </a:t>
            </a: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for a sample, or </a:t>
            </a:r>
            <a:r>
              <a:rPr lang="en-GB" b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>Borrow</a:t>
            </a: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 to read the eBook.</a:t>
            </a:r>
          </a:p>
        </p:txBody>
      </p:sp>
    </p:spTree>
    <p:extLst>
      <p:ext uri="{BB962C8B-B14F-4D97-AF65-F5344CB8AC3E}">
        <p14:creationId xmlns:p14="http://schemas.microsoft.com/office/powerpoint/2010/main" val="130741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93" y="377385"/>
            <a:ext cx="4027847" cy="16603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120655" y="868998"/>
            <a:ext cx="354776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800" b="1" dirty="0">
                <a:solidFill>
                  <a:srgbClr val="00206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 to know</a:t>
            </a:r>
            <a:endParaRPr lang="en-GB" sz="38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1543" y="2496235"/>
            <a:ext cx="104788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borrow up to 2 eBooks at a time.</a:t>
            </a: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b="1" dirty="0">
              <a:solidFill>
                <a:srgbClr val="7030A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You have 2 weeks to read an eBook once you’ve borrowed it.</a:t>
            </a: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Set font size &amp; style, page colour &amp; spacing by choosing this option in the eBook:</a:t>
            </a: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If you’re stuck, email Ms McLean: </a:t>
            </a: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hlinkClick r:id="rId3"/>
              </a:rPr>
              <a:t>pmclean@st-ninians.e-dunbarton.sch.uk</a:t>
            </a: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You can find Frequently Asked Questions at </a:t>
            </a: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hlinkClick r:id="rId4"/>
              </a:rPr>
              <a:t>https://st-ninians.eplatform.co/help/faq</a:t>
            </a:r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b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5"/>
          <a:stretch>
            <a:fillRect/>
          </a:stretch>
        </p:blipFill>
        <p:spPr>
          <a:xfrm>
            <a:off x="10358951" y="3780157"/>
            <a:ext cx="1181408" cy="101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277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251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Miss McLean</cp:lastModifiedBy>
  <cp:revision>11</cp:revision>
  <dcterms:created xsi:type="dcterms:W3CDTF">2021-01-08T13:50:20Z</dcterms:created>
  <dcterms:modified xsi:type="dcterms:W3CDTF">2021-02-04T11:15:21Z</dcterms:modified>
</cp:coreProperties>
</file>