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3" r:id="rId2"/>
    <p:sldId id="264" r:id="rId3"/>
    <p:sldId id="265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FBF50B"/>
    <a:srgbClr val="E9900D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D0E1B-C8E7-4D0B-844B-DCB57325944A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4417-B57F-4E50-BF08-0622D2FB2D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6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Introductions and schedule for the visit</a:t>
            </a:r>
          </a:p>
          <a:p>
            <a:r>
              <a:rPr lang="en-GB" dirty="0" smtClean="0"/>
              <a:t>Developments</a:t>
            </a:r>
            <a:r>
              <a:rPr lang="en-GB" baseline="0" dirty="0" smtClean="0"/>
              <a:t> over the last year since previous visit</a:t>
            </a:r>
          </a:p>
          <a:p>
            <a:r>
              <a:rPr lang="en-GB" baseline="0" dirty="0" smtClean="0"/>
              <a:t>Continued commitment from staff under pressure from national qualifications, literacy &amp; HWB.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Numeracy team continue to build a shared understanding and expectations of numeracy learning across the curriculum through whole school events, PT meetings, PT/SMT focus group meetings and of course through representation in all DMs.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Partners including businesses and parents have been integral to the continued development of numeracy across the curriculum.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D4F5-DB59-4D3E-B931-43EA2F32A03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7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2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7"/>
          <p:cNvSpPr txBox="1">
            <a:spLocks/>
          </p:cNvSpPr>
          <p:nvPr userDrawn="1"/>
        </p:nvSpPr>
        <p:spPr>
          <a:xfrm>
            <a:off x="2483768" y="3356992"/>
            <a:ext cx="3352800" cy="1877293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b="1">
                <a:solidFill>
                  <a:srgbClr val="B0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67744" y="4789601"/>
            <a:ext cx="4392488" cy="1879759"/>
            <a:chOff x="2267744" y="476672"/>
            <a:chExt cx="4392488" cy="1879759"/>
          </a:xfrm>
        </p:grpSpPr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476672"/>
              <a:ext cx="1008112" cy="8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267744" y="1340768"/>
              <a:ext cx="43924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Saint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Ninian’s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High School</a:t>
              </a:r>
            </a:p>
            <a:p>
              <a:pPr algn="ctr"/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Kirkintilloch</a:t>
              </a:r>
              <a:endParaRPr lang="en-GB" sz="1400" b="1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www.st-ninians.e-dunbarton.sch.uk</a:t>
              </a:r>
            </a:p>
            <a:p>
              <a:pPr algn="ctr"/>
              <a:endPara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2480"/>
            <a:ext cx="8229600" cy="101037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6872"/>
            <a:ext cx="8229600" cy="4047728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0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1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0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1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636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7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67744" y="4789601"/>
            <a:ext cx="4392488" cy="1879759"/>
            <a:chOff x="2267744" y="476672"/>
            <a:chExt cx="4392488" cy="1879759"/>
          </a:xfrm>
        </p:grpSpPr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476672"/>
              <a:ext cx="1008112" cy="8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 userDrawn="1"/>
          </p:nvSpPr>
          <p:spPr>
            <a:xfrm>
              <a:off x="2267744" y="1340768"/>
              <a:ext cx="43924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Saint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Ninian’s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High School</a:t>
              </a:r>
            </a:p>
            <a:p>
              <a:pPr algn="ctr"/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Kirkintilloch</a:t>
              </a:r>
              <a:endParaRPr lang="en-GB" sz="1400" b="1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www.st-ninians.e-dunbarton.sch.uk</a:t>
              </a:r>
            </a:p>
            <a:p>
              <a:pPr algn="ctr"/>
              <a:endPara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2697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4038600" cy="393403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93403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1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2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2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3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998984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9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1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8" name="Group 27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9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0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8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7" name="Group 26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8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9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2743200" cy="76768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80456"/>
            <a:ext cx="2743200" cy="4128864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180456"/>
            <a:ext cx="5111750" cy="4128864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30" name="Group 2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1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2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16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17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82296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E9FBB-5938-4549-9B31-DFF6D747BEDD}" type="datetimeFigureOut">
              <a:rPr lang="en-GB" smtClean="0"/>
              <a:pPr/>
              <a:t>26/02/2018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15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16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14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educationscotland.gov.uk/studyskills/fourthlevelsenior/do/LearningInWiderContext/resources/genericcontent_tcm4270375.asp" TargetMode="External"/><Relationship Id="rId7" Type="http://schemas.openxmlformats.org/officeDocument/2006/relationships/hyperlink" Target="http://www.educationscotland.gov.uk/studyskills/fourthlevelsenior/remember/Referencing/resources/genericcontent_tcm4268897.asp" TargetMode="External"/><Relationship Id="rId2" Type="http://schemas.openxmlformats.org/officeDocument/2006/relationships/hyperlink" Target="http://www.educationscotland.gov.uk/studyskills/fourthlevelsenior/do/ExamTech2EssayWriting/resources/genericcontent_tcm4269082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tionscotland.gov.uk/studyskills/fourthlevelsenior/remember/MemoryTheoriesStrategies/resources/genericcontent_tcm4268933.asp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educationscotland.gov.uk/studyskills/fourthlevelsenior/do/KnowYourLearningStyles/resources/genericcontent_tcm4270353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scotland.gov.uk/studyskills/fourthlevelsenior/get/GettingMostOutOfLectures/resources/genericcontent_tcm4270287.asp" TargetMode="External"/><Relationship Id="rId2" Type="http://schemas.openxmlformats.org/officeDocument/2006/relationships/hyperlink" Target="http://www.educationscotland.gov.uk/studyskills/fourthlevelsenior/understand/Summarising/resources/genericcontent_tcm4268851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1396752"/>
          </a:xfrm>
        </p:spPr>
        <p:txBody>
          <a:bodyPr>
            <a:normAutofit/>
          </a:bodyPr>
          <a:lstStyle/>
          <a:p>
            <a:r>
              <a:rPr lang="en-GB" dirty="0" smtClean="0"/>
              <a:t>Study Skills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2594723" cy="1039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Study Skills?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Study skills can be described as ‘learning how to become an effective learner and how to manage your own learning’.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Good </a:t>
            </a:r>
            <a:r>
              <a:rPr lang="en-GB" dirty="0"/>
              <a:t>study habits laid down early will provide a strong foundation for the learning that comes later.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1543" b="26366"/>
          <a:stretch/>
        </p:blipFill>
        <p:spPr>
          <a:xfrm>
            <a:off x="2215860" y="5445224"/>
            <a:ext cx="4732968" cy="6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44" y="3140968"/>
            <a:ext cx="4320480" cy="2809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 four main stages for effective studying and the successful processing of information</a:t>
            </a:r>
          </a:p>
          <a:p>
            <a:pPr lvl="1"/>
            <a:r>
              <a:rPr lang="en-GB" dirty="0" smtClean="0"/>
              <a:t>Get;</a:t>
            </a:r>
          </a:p>
          <a:p>
            <a:pPr lvl="1"/>
            <a:r>
              <a:rPr lang="en-GB" dirty="0" smtClean="0"/>
              <a:t>Understand;</a:t>
            </a:r>
          </a:p>
          <a:p>
            <a:pPr lvl="1"/>
            <a:r>
              <a:rPr lang="en-GB" dirty="0" smtClean="0"/>
              <a:t>Remember;</a:t>
            </a:r>
          </a:p>
          <a:p>
            <a:pPr lvl="1"/>
            <a:r>
              <a:rPr lang="en-GB" dirty="0" smtClean="0"/>
              <a:t>Do </a:t>
            </a:r>
          </a:p>
        </p:txBody>
      </p:sp>
    </p:spTree>
    <p:extLst>
      <p:ext uri="{BB962C8B-B14F-4D97-AF65-F5344CB8AC3E}">
        <p14:creationId xmlns:p14="http://schemas.microsoft.com/office/powerpoint/2010/main" val="409245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5904656" cy="16561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On the next two slides there are a series of interactive activities for you to work through. These should  help you to identify study skills relevant to you. </a:t>
            </a:r>
          </a:p>
          <a:p>
            <a:r>
              <a:rPr lang="en-GB" dirty="0" smtClean="0"/>
              <a:t>Click on the hyperlinks to access them.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779" t="42147" r="30178" b="19282"/>
          <a:stretch/>
        </p:blipFill>
        <p:spPr>
          <a:xfrm>
            <a:off x="1043608" y="2924944"/>
            <a:ext cx="681421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656184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Essay Writing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Learning in Context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Learning Styles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1736725"/>
            <a:ext cx="2104628" cy="21046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80720" y="3876138"/>
            <a:ext cx="3816424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Remember…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0376" y="4956258"/>
            <a:ext cx="3816424" cy="1137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hlinkClick r:id="rId6"/>
              </a:rPr>
              <a:t>Memory Skills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Referencing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4204409"/>
            <a:ext cx="2411255" cy="24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648072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Summarising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14233" y="3970933"/>
            <a:ext cx="4248472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Get…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3889" y="5051053"/>
            <a:ext cx="4248472" cy="64807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hlinkClick r:id="rId3"/>
              </a:rPr>
              <a:t>Learn from Lectures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(useful for taking notes)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958" y="1244166"/>
            <a:ext cx="2161426" cy="2161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97093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2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</TotalTime>
  <Words>221</Words>
  <Application>Microsoft Office PowerPoint</Application>
  <PresentationFormat>On-screen Show (4:3)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Black</vt:lpstr>
      <vt:lpstr>Book Antiqua</vt:lpstr>
      <vt:lpstr>Calibri</vt:lpstr>
      <vt:lpstr>Lucida Sans</vt:lpstr>
      <vt:lpstr>Wingdings 2</vt:lpstr>
      <vt:lpstr>Flow</vt:lpstr>
      <vt:lpstr>Study Skills</vt:lpstr>
      <vt:lpstr>What are Study Skills?</vt:lpstr>
      <vt:lpstr>Strategies</vt:lpstr>
      <vt:lpstr>Task</vt:lpstr>
      <vt:lpstr>Do…</vt:lpstr>
      <vt:lpstr>Understand…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David Scott</cp:lastModifiedBy>
  <cp:revision>69</cp:revision>
  <dcterms:created xsi:type="dcterms:W3CDTF">2013-05-08T18:03:52Z</dcterms:created>
  <dcterms:modified xsi:type="dcterms:W3CDTF">2018-02-26T11:03:48Z</dcterms:modified>
</cp:coreProperties>
</file>